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Espagne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Chateaux Loire (US),Vaucluse (FR),Perigord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Chantilly (FR),Chateaux Loire (US),Massif Central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Biarritz (FR),Nice (FR),Ars en Ré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(FR),Le Barcarès (FR),Argelès sur Mer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(FR),Argelès sur Mer (FR),Fréjus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Deux Alpes (FR),Les Arcs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Courchevel (FR),Font Romeu (FR),Les Arcs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(LC),Réunion (RE),Guyane (GF)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(GF),Martinique (LC),Nouvelle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(FR),Bordeaux (FR),Toulouse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(FR),Tours (FR),Nantes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(FR),Tours (FR),Nice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Espagn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Espagne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trimestrielle Espagne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Les Arc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Espagne Les Deux Alp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0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389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trimestrielle Esp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Esp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Esp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Guyane (G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Espagn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36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trimestrielle Espagne Bordeau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Espagne Toulous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Espagn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Espagne Strasbourg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21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3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Espagne Chateaux Loire (U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Espagne Proven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Espagne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Espagne Normandi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Espagne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77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Espagne Biarrit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Espagn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Espagne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Espagne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Espagne Le Cap d Agd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Espagn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